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344" r:id="rId3"/>
    <p:sldId id="278" r:id="rId4"/>
    <p:sldId id="279" r:id="rId5"/>
    <p:sldId id="306" r:id="rId6"/>
    <p:sldId id="307" r:id="rId7"/>
    <p:sldId id="308" r:id="rId8"/>
    <p:sldId id="313" r:id="rId9"/>
    <p:sldId id="311" r:id="rId10"/>
    <p:sldId id="312" r:id="rId11"/>
    <p:sldId id="309" r:id="rId12"/>
    <p:sldId id="310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26" r:id="rId42"/>
    <p:sldId id="343" r:id="rId43"/>
    <p:sldId id="346" r:id="rId44"/>
    <p:sldId id="277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23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AFE85-98ED-4737-B282-8354014F307A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D07FA-2FF3-4393-9E9F-C1DDDBD9DA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95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>
            <a:lvl1pPr>
              <a:defRPr sz="5400" b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HY태백B" panose="02030600000101010101" pitchFamily="18" charset="-127"/>
                <a:ea typeface="HY태백B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1640" y="4221088"/>
            <a:ext cx="6400800" cy="9856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HY동녘B" panose="02030600000101010101" pitchFamily="18" charset="-127"/>
                <a:ea typeface="HY동녘B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AutoShape 2" descr="unity에 대한 이미지 검색결과"/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4" descr="unity에 대한 이미지 검색결과"/>
          <p:cNvSpPr>
            <a:spLocks noChangeAspect="1" noChangeArrowheads="1"/>
          </p:cNvSpPr>
          <p:nvPr userDrawn="1"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73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01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131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0" y="1412776"/>
            <a:ext cx="9144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0" y="6309320"/>
            <a:ext cx="9144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79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1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5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189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73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04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649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unity에 대한 이미지 검색결과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29707" r="21227" b="27617"/>
          <a:stretch/>
        </p:blipFill>
        <p:spPr bwMode="auto">
          <a:xfrm>
            <a:off x="8148705" y="6453336"/>
            <a:ext cx="995295" cy="38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unity에 대한 이미지 검색결과"/>
          <p:cNvPicPr>
            <a:picLocks noChangeAspect="1" noChangeArrowheads="1"/>
          </p:cNvPicPr>
          <p:nvPr userDrawn="1"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aintBrush/>
                    </a14:imgEffect>
                    <a14:imgEffect>
                      <a14:colorTemperature colorTemp="5125"/>
                    </a14:imgEffect>
                    <a14:imgEffect>
                      <a14:saturation sat="239000"/>
                    </a14:imgEffect>
                    <a14:imgEffect>
                      <a14:brightnessContrast bright="86000"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29707" r="21227" b="27617"/>
          <a:stretch/>
        </p:blipFill>
        <p:spPr bwMode="auto">
          <a:xfrm>
            <a:off x="49212" y="88106"/>
            <a:ext cx="1714476" cy="66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4" descr="unity에 대한 이미지 검색결과"/>
          <p:cNvSpPr>
            <a:spLocks noChangeAspect="1" noChangeArrowheads="1"/>
          </p:cNvSpPr>
          <p:nvPr userDrawn="1"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5A5D5-D25A-4048-A220-5B1DF5171F40}" type="datetimeFigureOut">
              <a:rPr lang="ko-KR" altLang="en-US" smtClean="0"/>
              <a:t>2017-10-05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B081-9E08-4A0D-BCB1-DD46E7863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4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answers.unity3d.com/questions/919940/applicationloadlevel-changes-lighting-for-some=rea.html" TargetMode="External"/><Relationship Id="rId2" Type="http://schemas.openxmlformats.org/officeDocument/2006/relationships/hyperlink" Target="http://wapiduck.tistory.com/52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간단한 게임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디펜스 게</a:t>
            </a:r>
            <a:r>
              <a:rPr lang="ko-KR" altLang="en-US" dirty="0"/>
              <a:t>임</a:t>
            </a:r>
          </a:p>
        </p:txBody>
      </p:sp>
    </p:spTree>
    <p:extLst>
      <p:ext uri="{BB962C8B-B14F-4D97-AF65-F5344CB8AC3E}">
        <p14:creationId xmlns:p14="http://schemas.microsoft.com/office/powerpoint/2010/main" val="291341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벽 만들기</a:t>
            </a:r>
            <a:r>
              <a:rPr lang="en-US" altLang="ko-KR" sz="2400" dirty="0" smtClean="0"/>
              <a:t>(2/3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745139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Cube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110" y="2117369"/>
            <a:ext cx="3693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Create – 3D Object - Cube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2492896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Cube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110" y="2862228"/>
            <a:ext cx="4664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Hierarchy – Cube –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</a:t>
            </a:r>
            <a:r>
              <a:rPr lang="ko-KR" altLang="en-US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우클릭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Rename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Wall2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3251076"/>
            <a:ext cx="479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Wall2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Stages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자식 오브젝트로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2110" y="3620408"/>
            <a:ext cx="4233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Hierarchy – Wall2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Stages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 앤 </a:t>
            </a:r>
            <a:r>
              <a:rPr lang="ko-KR" altLang="en-US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520" y="4064372"/>
            <a:ext cx="3567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Wall2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위치와 크기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520" y="5504532"/>
            <a:ext cx="302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Wall2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텍스처 적용하기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109" y="5873864"/>
            <a:ext cx="5984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Assets –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TerrainTexture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ground -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Scene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Wall2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 앤 </a:t>
            </a:r>
            <a:r>
              <a:rPr lang="ko-KR" alt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6680" y="4419079"/>
            <a:ext cx="44356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Hierarchy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Wall2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4.2. Inspector – Transform – Position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X:-8.5, Y:0, Z:0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Transform –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Rotation </a:t>
            </a:r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X:0, Y:0,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Z:0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4.4. Inspector – Transform – Scale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X:2, Y:20, Z:50 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99" y="1556792"/>
            <a:ext cx="2279129" cy="12931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5210588" y="3369578"/>
            <a:ext cx="2651993" cy="2088316"/>
            <a:chOff x="-1" y="0"/>
            <a:chExt cx="6066829" cy="4915593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0"/>
              <a:ext cx="6066829" cy="491559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20" name="직선 화살표 연결선 19"/>
            <p:cNvCxnSpPr/>
            <p:nvPr/>
          </p:nvCxnSpPr>
          <p:spPr>
            <a:xfrm flipH="1" flipV="1">
              <a:off x="1518053" y="1745139"/>
              <a:ext cx="517160" cy="25886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79" y="4685457"/>
            <a:ext cx="1902507" cy="1490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530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벽 만들기</a:t>
            </a:r>
            <a:r>
              <a:rPr lang="en-US" altLang="ko-KR" sz="2400" dirty="0" smtClean="0"/>
              <a:t>(3/3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745139"/>
            <a:ext cx="344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Wall2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복제하여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Wall3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2110" y="2117369"/>
            <a:ext cx="6974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Wall2 –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 클릭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Duplicate – Wall2(1) –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 클릭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Rename –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Wall3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492896"/>
            <a:ext cx="333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Wall3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위치와 크기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6680" y="2852936"/>
            <a:ext cx="4535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Hierarchy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Wall2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Inspector – Transform – Position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X:8.5, Y:0, Z:0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2.3.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Transform –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Rotation </a:t>
            </a:r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X:0, Y:0,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Z:0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2.4. Inspector – Transform – Scale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X:2, Y:20, Z:50 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020" y="2492896"/>
            <a:ext cx="26670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428" y="3933056"/>
            <a:ext cx="2553211" cy="2283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293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DeathZone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Cube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3693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Create – 3D Object - Cube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492896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Cube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110" y="2862228"/>
            <a:ext cx="5113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Hierarchy – Cube –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</a:t>
            </a:r>
            <a:r>
              <a:rPr lang="ko-KR" altLang="en-US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우클릭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Rename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DeathZone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3255947"/>
            <a:ext cx="537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DeathZone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Stages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자식 오브젝트로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110" y="3625279"/>
            <a:ext cx="4683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DeathZone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Stages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 앤 </a:t>
            </a:r>
            <a:r>
              <a:rPr lang="ko-KR" altLang="en-US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4064402"/>
            <a:ext cx="3567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Wall1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위치와 크기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6680" y="4419109"/>
            <a:ext cx="44725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Hierarchy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DeathZone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4.2. Inspector – Transform – Position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X:0, Y:0, Z:-24.5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Transform –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Rotation </a:t>
            </a:r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X:0, Y:0,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Z:0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4.4. Inspector – Transform – Scale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X:16, Y:10, Z:1 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72" y="2969225"/>
            <a:ext cx="2728400" cy="30323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059832" y="6063099"/>
            <a:ext cx="6064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DeathZone</a:t>
            </a:r>
            <a:r>
              <a:rPr lang="ko-KR" altLang="en-US" sz="1000" dirty="0" smtClean="0"/>
              <a:t>은 게임 오버를 판정하는 용도여서 카메라에 비춰지지 않기 때문에 텍스처를 적용하지 않음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00376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DeathZone</a:t>
            </a:r>
            <a:r>
              <a:rPr lang="en-US" altLang="ko-KR" dirty="0" smtClean="0"/>
              <a:t> </a:t>
            </a:r>
            <a:r>
              <a:rPr lang="ko-KR" altLang="en-US" dirty="0" smtClean="0"/>
              <a:t>태그 지</a:t>
            </a:r>
            <a:r>
              <a:rPr lang="ko-KR" altLang="en-US" dirty="0"/>
              <a:t>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태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461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DeathZone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 Inspector – Tag – Add Tag - + -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DeathZone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Save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121535" y="1520183"/>
            <a:ext cx="2304256" cy="1717591"/>
            <a:chOff x="4932040" y="1844824"/>
            <a:chExt cx="2667000" cy="2533650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25" t="6836" b="67188"/>
            <a:stretch/>
          </p:blipFill>
          <p:spPr bwMode="auto">
            <a:xfrm>
              <a:off x="4932040" y="1844824"/>
              <a:ext cx="2667000" cy="2533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5561062" y="4014589"/>
              <a:ext cx="165618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437781" y="2730321"/>
            <a:ext cx="1480149" cy="1008112"/>
            <a:chOff x="2515787" y="3717032"/>
            <a:chExt cx="2628900" cy="1638300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787" y="3717032"/>
              <a:ext cx="2628900" cy="16383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타원 6"/>
            <p:cNvSpPr/>
            <p:nvPr/>
          </p:nvSpPr>
          <p:spPr>
            <a:xfrm>
              <a:off x="4572000" y="4725144"/>
              <a:ext cx="28803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118319" y="3324579"/>
            <a:ext cx="3681740" cy="413386"/>
            <a:chOff x="3194516" y="5011959"/>
            <a:chExt cx="3783110" cy="432048"/>
          </a:xfrm>
        </p:grpSpPr>
        <p:pic>
          <p:nvPicPr>
            <p:cNvPr id="10244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28" t="18176" r="4619" b="77394"/>
            <a:stretch/>
          </p:blipFill>
          <p:spPr bwMode="auto">
            <a:xfrm>
              <a:off x="3203847" y="5011959"/>
              <a:ext cx="3773779" cy="43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3194516" y="5209321"/>
              <a:ext cx="3773779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51520" y="3717032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태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지정하기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2110" y="4089262"/>
            <a:ext cx="2780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DeathZone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 Inspector – Tag –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DeathZone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437780" y="4115902"/>
            <a:ext cx="1998315" cy="2016224"/>
            <a:chOff x="5272658" y="4122376"/>
            <a:chExt cx="1804493" cy="1839425"/>
          </a:xfrm>
        </p:grpSpPr>
        <p:pic>
          <p:nvPicPr>
            <p:cNvPr id="10245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50" t="6641" b="66282"/>
            <a:stretch/>
          </p:blipFill>
          <p:spPr bwMode="auto">
            <a:xfrm>
              <a:off x="5272658" y="4122376"/>
              <a:ext cx="1804493" cy="18394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5671170" y="5589240"/>
              <a:ext cx="1129680" cy="1543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1161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카메라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4581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DeathZone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Mesh Renderer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제거하기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515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DeathZone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 Inspector – Mesh Renderer –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Remove Component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868144" y="1743314"/>
            <a:ext cx="1656184" cy="2576904"/>
            <a:chOff x="6300192" y="1752196"/>
            <a:chExt cx="2106894" cy="4104456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94" t="6835" b="40234"/>
            <a:stretch/>
          </p:blipFill>
          <p:spPr bwMode="auto">
            <a:xfrm>
              <a:off x="6300192" y="1752196"/>
              <a:ext cx="2074946" cy="41044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타원 4"/>
            <p:cNvSpPr/>
            <p:nvPr/>
          </p:nvSpPr>
          <p:spPr>
            <a:xfrm>
              <a:off x="8191062" y="4221088"/>
              <a:ext cx="216024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634879" y="4643805"/>
              <a:ext cx="1734680" cy="2174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030538"/>
            <a:ext cx="1368152" cy="12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1520" y="2855982"/>
            <a:ext cx="462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Main Camera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위치와 기울기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80" y="3210689"/>
            <a:ext cx="44725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Hierarchy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Main Camera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Inspector – Transform – Position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X:0, Y:4, Z:-13.2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2.3.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Transform –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Rotation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X:20</a:t>
            </a:r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Y:0,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Z:0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2.4. Inspector – Transform – Scale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X:1, Y:1, Z:1 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33" y="4162777"/>
            <a:ext cx="2417139" cy="2002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70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스크립트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작성하기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7861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Main Camera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Inspector – Add Component – New Script – Name Cannon – JavaScript – Create and Add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1560" y="2786632"/>
            <a:ext cx="2474929" cy="1824583"/>
            <a:chOff x="611560" y="2786632"/>
            <a:chExt cx="2474929" cy="1824583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786632"/>
              <a:ext cx="2474929" cy="182458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611560" y="4248150"/>
              <a:ext cx="2474929" cy="3440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365192" y="2786632"/>
            <a:ext cx="2194897" cy="3163234"/>
            <a:chOff x="3365192" y="2786632"/>
            <a:chExt cx="2194897" cy="3163234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43" t="22605" r="1076" b="41219"/>
            <a:stretch/>
          </p:blipFill>
          <p:spPr bwMode="auto">
            <a:xfrm>
              <a:off x="3365192" y="2786632"/>
              <a:ext cx="2194897" cy="31632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3393215" y="5605851"/>
              <a:ext cx="1997935" cy="2615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853658" y="2786632"/>
            <a:ext cx="2185689" cy="3166249"/>
            <a:chOff x="5853658" y="2786632"/>
            <a:chExt cx="2185689" cy="3166249"/>
          </a:xfrm>
        </p:grpSpPr>
        <p:pic>
          <p:nvPicPr>
            <p:cNvPr id="12292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75" t="23047" r="978" b="41141"/>
            <a:stretch/>
          </p:blipFill>
          <p:spPr bwMode="auto">
            <a:xfrm>
              <a:off x="5868144" y="2786632"/>
              <a:ext cx="2171203" cy="316624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853658" y="5520126"/>
              <a:ext cx="2185689" cy="2615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915770" y="3660823"/>
              <a:ext cx="792088" cy="2063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173813" y="3876675"/>
              <a:ext cx="792088" cy="2063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881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77" y="1844824"/>
            <a:ext cx="5760640" cy="4384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작성하기</a:t>
            </a:r>
            <a:r>
              <a:rPr lang="en-US" altLang="ko-KR" sz="2400" dirty="0" smtClean="0"/>
              <a:t>(2/2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작성하기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34217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Project – Assets - Cannon </a:t>
            </a:r>
            <a:r>
              <a:rPr lang="ko-KR" altLang="en-US" sz="1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en-US" altLang="ko-KR" sz="14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작성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1.3. File - Save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32110" y="3019305"/>
            <a:ext cx="2538210" cy="675890"/>
            <a:chOff x="2123728" y="2852936"/>
            <a:chExt cx="5372100" cy="1800225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2852936"/>
              <a:ext cx="5372100" cy="18002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5580112" y="3429000"/>
              <a:ext cx="611138" cy="866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201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 만들기</a:t>
            </a:r>
            <a:r>
              <a:rPr lang="en-US" altLang="ko-KR" sz="2400" dirty="0" smtClean="0"/>
              <a:t>(1/2)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2170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Sphere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383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Create – 3D Object - Sphere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492896"/>
            <a:ext cx="2714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Sphere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110" y="2862228"/>
            <a:ext cx="4646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Hierarchy – Sphere –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</a:t>
            </a:r>
            <a:r>
              <a:rPr lang="ko-KR" altLang="en-US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우클릭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Rename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Ball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3284984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Ball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6680" y="3639691"/>
            <a:ext cx="4159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Hierarchy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Ball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.2. Inspector – Transform – Position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X:0, Y:0, Z:0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520" y="4208716"/>
            <a:ext cx="22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Material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2110" y="4578048"/>
            <a:ext cx="398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 Project – Create – Material –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이름변경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Ball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20" y="5003884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Ball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색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2110" y="5373216"/>
            <a:ext cx="2301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Project – Assets - Ball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2110" y="5680993"/>
            <a:ext cx="6519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5.2. Inspector – Main Maps – Albedo –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색상표 클릭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R:251, G:2, B:213, A:255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872" y="2117369"/>
            <a:ext cx="1800200" cy="3260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45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 만들기</a:t>
            </a:r>
            <a:r>
              <a:rPr lang="en-US" altLang="ko-KR" sz="2400" dirty="0" smtClean="0"/>
              <a:t>(2/2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22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Material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할당하기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787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6.1. Project – Assets – Ball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Hierarchy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있는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Ball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혹은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Scene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있는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Ball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드래그 앤 </a:t>
            </a:r>
            <a:r>
              <a:rPr lang="ko-KR" alt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552714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Ball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Rigidbody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할당하기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110" y="2924944"/>
            <a:ext cx="4673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7.1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Hierarchy – Ball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7.2. Inspector – Add Component – Physics -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Rigidbody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3532332"/>
            <a:ext cx="30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Ball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프리펩으로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2110" y="3904562"/>
            <a:ext cx="4934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Hierarchy – Ball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– Assets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드래그 앤 </a:t>
            </a:r>
            <a:r>
              <a:rPr lang="ko-KR" altLang="en-US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8.2. Hierarchy – Ball –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 클릭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Delete</a:t>
            </a:r>
            <a:endParaRPr lang="en-US" altLang="ko-K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00696" y="4509120"/>
            <a:ext cx="2117314" cy="1602924"/>
            <a:chOff x="3919573" y="3284984"/>
            <a:chExt cx="4986302" cy="4449316"/>
          </a:xfrm>
        </p:grpSpPr>
        <p:pic>
          <p:nvPicPr>
            <p:cNvPr id="15365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9573" y="3284984"/>
              <a:ext cx="4986302" cy="44493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182559" y="4319012"/>
              <a:ext cx="3291812" cy="32864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558711"/>
            <a:ext cx="2232248" cy="5533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5796136" y="2492896"/>
            <a:ext cx="1696746" cy="3326937"/>
            <a:chOff x="5796136" y="2492896"/>
            <a:chExt cx="1696746" cy="3326937"/>
          </a:xfrm>
        </p:grpSpPr>
        <p:grpSp>
          <p:nvGrpSpPr>
            <p:cNvPr id="16" name="그룹 15"/>
            <p:cNvGrpSpPr/>
            <p:nvPr/>
          </p:nvGrpSpPr>
          <p:grpSpPr>
            <a:xfrm>
              <a:off x="6065964" y="2492896"/>
              <a:ext cx="1426918" cy="3319135"/>
              <a:chOff x="6065964" y="2492896"/>
              <a:chExt cx="1426918" cy="3319135"/>
            </a:xfrm>
          </p:grpSpPr>
          <p:pic>
            <p:nvPicPr>
              <p:cNvPr id="15363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437" t="7032" b="30273"/>
              <a:stretch/>
            </p:blipFill>
            <p:spPr bwMode="auto">
              <a:xfrm>
                <a:off x="6065964" y="2492896"/>
                <a:ext cx="1426918" cy="331913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6065964" y="5558711"/>
                <a:ext cx="1426918" cy="2533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146844" y="4432854"/>
                <a:ext cx="1161459" cy="17646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5796136" y="551205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28095" y="457156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2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548494" y="2492896"/>
            <a:ext cx="1415994" cy="1939958"/>
            <a:chOff x="7548494" y="2492896"/>
            <a:chExt cx="1415994" cy="1939958"/>
          </a:xfrm>
        </p:grpSpPr>
        <p:grpSp>
          <p:nvGrpSpPr>
            <p:cNvPr id="15" name="그룹 14"/>
            <p:cNvGrpSpPr/>
            <p:nvPr/>
          </p:nvGrpSpPr>
          <p:grpSpPr>
            <a:xfrm>
              <a:off x="7548494" y="2492896"/>
              <a:ext cx="1415994" cy="1939958"/>
              <a:chOff x="7548494" y="2492896"/>
              <a:chExt cx="1415994" cy="1939958"/>
            </a:xfrm>
          </p:grpSpPr>
          <p:pic>
            <p:nvPicPr>
              <p:cNvPr id="15364" name="Picture 4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531" t="38130" r="1562" b="29492"/>
              <a:stretch/>
            </p:blipFill>
            <p:spPr bwMode="auto">
              <a:xfrm>
                <a:off x="7548494" y="2492896"/>
                <a:ext cx="1415994" cy="193995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7558841" y="2593160"/>
                <a:ext cx="1361632" cy="17646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8459602" y="2761183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FF0000"/>
                  </a:solidFill>
                </a:rPr>
                <a:t>3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1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스크립트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속성값 지정하기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21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Prefab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지정하기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6864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Main Camera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 Project – Assets – Ball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Cannon(Script) – Prefab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 </a:t>
            </a:r>
            <a:r>
              <a:rPr lang="ko-KR" altLang="en-US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768738"/>
            <a:ext cx="2083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Power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110" y="3140968"/>
            <a:ext cx="3725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Hierarchy – Main Camera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Inspector – Cannon(Script) – Power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427984" y="2768738"/>
            <a:ext cx="4549350" cy="3298308"/>
            <a:chOff x="3983090" y="2768738"/>
            <a:chExt cx="4572814" cy="3719711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3090" y="2768738"/>
              <a:ext cx="4572814" cy="37197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 flipV="1">
              <a:off x="6269497" y="4005064"/>
              <a:ext cx="1902903" cy="20162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1763688" y="3729242"/>
            <a:ext cx="1584176" cy="2372310"/>
            <a:chOff x="3262313" y="1800225"/>
            <a:chExt cx="2619375" cy="3257550"/>
          </a:xfrm>
        </p:grpSpPr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2313" y="1800225"/>
              <a:ext cx="2619375" cy="32575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4538092" y="4379792"/>
              <a:ext cx="1270000" cy="1922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308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유니티</a:t>
            </a:r>
            <a:r>
              <a:rPr lang="ko-KR" altLang="en-US" dirty="0" smtClean="0"/>
              <a:t> </a:t>
            </a:r>
            <a:r>
              <a:rPr lang="en-US" altLang="ko-KR" dirty="0" smtClean="0"/>
              <a:t>5.3.1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12" y="1745139"/>
            <a:ext cx="402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유니티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5.3.1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버전에서 테스트 완료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2085896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https://store.unity.com/kr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2393673"/>
            <a:ext cx="208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제일 아래로 스크롤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2687692"/>
            <a:ext cx="2730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1.3.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참고자료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Unity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이전 버전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2986481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 5.x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3294258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1.5. Unity 5.3.1 -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다운로드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1795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Play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64288" y="5373216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클릭</a:t>
            </a:r>
            <a:r>
              <a:rPr lang="en-US" altLang="ko-KR" dirty="0" smtClean="0"/>
              <a:t>! 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!</a:t>
            </a:r>
            <a:r>
              <a:rPr lang="ko-KR" altLang="en-US" dirty="0" smtClean="0"/>
              <a:t> 클릭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339752" y="1638891"/>
            <a:ext cx="4392488" cy="4014785"/>
            <a:chOff x="2339752" y="1638891"/>
            <a:chExt cx="4392488" cy="4014785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4" t="4492" r="22031" b="33007"/>
            <a:stretch/>
          </p:blipFill>
          <p:spPr bwMode="auto">
            <a:xfrm>
              <a:off x="2339752" y="1705372"/>
              <a:ext cx="4392488" cy="39483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4105268" y="1638891"/>
              <a:ext cx="396044" cy="2834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403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생성 시스템</a:t>
            </a:r>
            <a:r>
              <a:rPr lang="en-US" altLang="ko-KR" sz="2400" dirty="0" smtClean="0"/>
              <a:t>(1/2)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Empty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오브젝트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6453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Create – Create Empty –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 클릭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Rename :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HiyokoCreator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Inspector – Transform – Position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X:0, Y:0, Z:0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259194" y="3175811"/>
            <a:ext cx="1800200" cy="1224136"/>
            <a:chOff x="5508104" y="2924944"/>
            <a:chExt cx="2686050" cy="2171700"/>
          </a:xfrm>
        </p:grpSpPr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2924944"/>
              <a:ext cx="2686050" cy="21717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5508104" y="4725144"/>
              <a:ext cx="2686050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724290" y="1658899"/>
            <a:ext cx="1333480" cy="1440160"/>
            <a:chOff x="3382536" y="3429000"/>
            <a:chExt cx="1907704" cy="2448272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02" r="84353" b="67797"/>
            <a:stretch/>
          </p:blipFill>
          <p:spPr bwMode="auto">
            <a:xfrm>
              <a:off x="3382536" y="3429000"/>
              <a:ext cx="1907704" cy="2448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382536" y="3752850"/>
              <a:ext cx="1907704" cy="2579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51520" y="2753052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2110" y="3122384"/>
            <a:ext cx="55542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HiyokoCreator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Inspector – Add Component – New Script – 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Name :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HiyokoCreator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Language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Add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520" y="3983566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작성하기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110" y="4352898"/>
            <a:ext cx="3956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Project - Assets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HiyokoCreator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157953" y="4011881"/>
            <a:ext cx="1474008" cy="1935626"/>
            <a:chOff x="4106104" y="3122384"/>
            <a:chExt cx="2122080" cy="2970912"/>
          </a:xfrm>
        </p:grpSpPr>
        <p:pic>
          <p:nvPicPr>
            <p:cNvPr id="18436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43" t="21129" r="485" b="42695"/>
            <a:stretch/>
          </p:blipFill>
          <p:spPr bwMode="auto">
            <a:xfrm>
              <a:off x="4106104" y="3122384"/>
              <a:ext cx="2122080" cy="29709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4211960" y="3920406"/>
              <a:ext cx="1854583" cy="2198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426765" y="4140239"/>
              <a:ext cx="638133" cy="1891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230622" y="5670579"/>
              <a:ext cx="1854583" cy="2198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99099" y="4753470"/>
            <a:ext cx="2973563" cy="682734"/>
            <a:chOff x="799099" y="4753470"/>
            <a:chExt cx="2973563" cy="682734"/>
          </a:xfrm>
        </p:grpSpPr>
        <p:pic>
          <p:nvPicPr>
            <p:cNvPr id="1843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099" y="4753470"/>
              <a:ext cx="2973563" cy="6827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3243931" y="4867385"/>
              <a:ext cx="449418" cy="5594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7821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생성 시스템</a:t>
            </a:r>
            <a:r>
              <a:rPr lang="en-US" altLang="ko-KR" sz="2400" dirty="0" smtClean="0"/>
              <a:t>(2/2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844824"/>
            <a:ext cx="5022618" cy="3874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564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생성할 캐릭터 준비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374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모델을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Hierarchy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뷰에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등록하기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83469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Assets – Query-Chan-SD-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Hiyoko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PQAssets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Query-Chan-SD – Models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SD_QUERY_HIYOKO 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– Models – SD_QUERY_06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Hierarchy </a:t>
            </a:r>
            <a:r>
              <a:rPr lang="ko-KR" altLang="en-US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뷰로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 </a:t>
            </a:r>
            <a:r>
              <a:rPr lang="ko-KR" altLang="en-US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앱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Hierarchy – SD_QUERY_06 –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 클릭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Rename :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Hiyoko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79712" y="2983605"/>
            <a:ext cx="2489541" cy="3209131"/>
            <a:chOff x="2915817" y="1270321"/>
            <a:chExt cx="4732758" cy="6168704"/>
          </a:xfrm>
        </p:grpSpPr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7" y="1270321"/>
              <a:ext cx="4732758" cy="61687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6" name="직선 화살표 연결선 5"/>
            <p:cNvCxnSpPr/>
            <p:nvPr/>
          </p:nvCxnSpPr>
          <p:spPr>
            <a:xfrm flipH="1" flipV="1">
              <a:off x="3563888" y="3284984"/>
              <a:ext cx="3168352" cy="31683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857" y="4424515"/>
            <a:ext cx="2016224" cy="1728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004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충돌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판정 붙이기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모델에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Collider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5190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Hiyoko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Inspector – Add Component – Physics – Capsule Collider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751891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Capsule Collider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위치와 크기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110" y="3121223"/>
            <a:ext cx="6851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Inspector – Capsule Collider – Center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X:0, Y:0.46, Z:0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Radius: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0.29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Height: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1.13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43808" y="3769593"/>
            <a:ext cx="2619375" cy="1619250"/>
            <a:chOff x="2659965" y="3747889"/>
            <a:chExt cx="2619375" cy="1619250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9965" y="3747889"/>
              <a:ext cx="2619375" cy="1619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2659965" y="4509120"/>
              <a:ext cx="2607360" cy="6629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27984" y="6021288"/>
            <a:ext cx="4687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Cube</a:t>
            </a:r>
            <a:r>
              <a:rPr lang="ko-KR" altLang="en-US" sz="1000" dirty="0" smtClean="0"/>
              <a:t>나 </a:t>
            </a:r>
            <a:r>
              <a:rPr lang="en-US" altLang="ko-KR" sz="1000" dirty="0" smtClean="0"/>
              <a:t>Sphere</a:t>
            </a:r>
            <a:r>
              <a:rPr lang="ko-KR" altLang="en-US" sz="1000" dirty="0" smtClean="0"/>
              <a:t>등의 기본 도형은 자신의 모양과 똑같은 </a:t>
            </a:r>
            <a:r>
              <a:rPr lang="en-US" altLang="ko-KR" sz="1000" dirty="0" smtClean="0"/>
              <a:t>Collider</a:t>
            </a:r>
            <a:r>
              <a:rPr lang="ko-KR" altLang="en-US" sz="1000" dirty="0" smtClean="0"/>
              <a:t>를 가지고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05942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Rigidbody</a:t>
            </a:r>
            <a:r>
              <a:rPr lang="ko-KR" altLang="en-US" dirty="0" smtClean="0"/>
              <a:t>와 태그 설정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Rigidbody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4690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Hiyoko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Inspector – Add Component – Physics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Rigidbody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768738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태그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110" y="3140968"/>
            <a:ext cx="573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Hiyoko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Inspector – Tag – Add Tag - + - New Tag Name :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Hiyoko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95936" y="3761362"/>
            <a:ext cx="3818284" cy="459726"/>
            <a:chOff x="3635896" y="3789040"/>
            <a:chExt cx="3818284" cy="459726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62" t="17893" r="4620" b="77394"/>
            <a:stretch/>
          </p:blipFill>
          <p:spPr bwMode="auto">
            <a:xfrm>
              <a:off x="3635896" y="3789040"/>
              <a:ext cx="3818284" cy="4597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5004048" y="3789040"/>
              <a:ext cx="648072" cy="2298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51520" y="384885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태그 설정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2110" y="4221088"/>
            <a:ext cx="2551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Hiyoko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Inspector – Tag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Hiyoko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203878" y="4897151"/>
            <a:ext cx="2628900" cy="819150"/>
            <a:chOff x="2411760" y="4869160"/>
            <a:chExt cx="2628900" cy="819150"/>
          </a:xfrm>
        </p:grpSpPr>
        <p:pic>
          <p:nvPicPr>
            <p:cNvPr id="2253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4869160"/>
              <a:ext cx="2628900" cy="819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2987824" y="5278735"/>
              <a:ext cx="875049" cy="1983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9815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동작 만들기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700808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110" y="2070140"/>
            <a:ext cx="73056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Hiyoko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.2. Inspector – Add Component – New Script – Name :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Hiyoko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Language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– Create and Add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2931322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작성하기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110" y="3300654"/>
            <a:ext cx="3359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Project - Assets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Hiyoko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645024"/>
            <a:ext cx="5497388" cy="25135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022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캐릭터를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프리펩으로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00808"/>
            <a:ext cx="340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Hiyoko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프리펩으로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070140"/>
            <a:ext cx="4562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Hiyoko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</a:t>
            </a:r>
            <a:r>
              <a:rPr lang="ko-KR" altLang="en-US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뷰에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 앤 </a:t>
            </a:r>
            <a:r>
              <a:rPr lang="ko-KR" altLang="en-US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Hiyoko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 클릭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Delete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123728" y="2780928"/>
            <a:ext cx="3378349" cy="3173453"/>
            <a:chOff x="0" y="0"/>
            <a:chExt cx="9534525" cy="8229600"/>
          </a:xfrm>
        </p:grpSpPr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534525" cy="822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6" name="직선 화살표 연결선 5"/>
            <p:cNvCxnSpPr/>
            <p:nvPr/>
          </p:nvCxnSpPr>
          <p:spPr>
            <a:xfrm>
              <a:off x="524013" y="2087719"/>
              <a:ext cx="6272138" cy="56793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5796136" y="5078707"/>
            <a:ext cx="3076377" cy="697312"/>
            <a:chOff x="5796136" y="5078707"/>
            <a:chExt cx="3076377" cy="697312"/>
          </a:xfrm>
        </p:grpSpPr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5078707"/>
              <a:ext cx="3076377" cy="6973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8287388" y="5164667"/>
              <a:ext cx="556097" cy="5825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3173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속성값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설정하기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00808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속성값 설정하기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070140"/>
            <a:ext cx="4468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HiyokoCreator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  Project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Hiyoko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프리펩을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 앤 </a:t>
            </a:r>
            <a:r>
              <a:rPr lang="ko-KR" altLang="en-US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716074" y="1700808"/>
            <a:ext cx="2400672" cy="4447406"/>
            <a:chOff x="2819400" y="0"/>
            <a:chExt cx="3505200" cy="7372349"/>
          </a:xfrm>
        </p:grpSpPr>
        <p:pic>
          <p:nvPicPr>
            <p:cNvPr id="2560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0"/>
              <a:ext cx="3505200" cy="737234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6" name="직선 화살표 연결선 5"/>
            <p:cNvCxnSpPr/>
            <p:nvPr/>
          </p:nvCxnSpPr>
          <p:spPr>
            <a:xfrm flipV="1">
              <a:off x="3275856" y="1885474"/>
              <a:ext cx="2160240" cy="47838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2915816" y="4046984"/>
            <a:ext cx="2590800" cy="2066925"/>
            <a:chOff x="2627784" y="3657208"/>
            <a:chExt cx="2590800" cy="20669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784" y="3657208"/>
              <a:ext cx="2590800" cy="20669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861445" y="5238725"/>
              <a:ext cx="1148721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1963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948480" y="2377917"/>
            <a:ext cx="2094859" cy="3846705"/>
            <a:chOff x="6948263" y="2492896"/>
            <a:chExt cx="1539199" cy="373172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81" t="7226" b="26954"/>
            <a:stretch/>
          </p:blipFill>
          <p:spPr bwMode="auto">
            <a:xfrm>
              <a:off x="6948263" y="2492896"/>
              <a:ext cx="1539199" cy="3731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7092280" y="4653136"/>
              <a:ext cx="1224136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956376" y="4797152"/>
              <a:ext cx="360040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092280" y="5877272"/>
              <a:ext cx="1280195" cy="1330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 사라지게 하기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00808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070140"/>
            <a:ext cx="8520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Assets – Ball(</a:t>
            </a:r>
            <a:r>
              <a:rPr lang="ko-KR" altLang="en-US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프리팹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– Add Component – New Script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Destroy Ball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Java Script – Create and ADD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520" y="2483604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작성하기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2110" y="2852936"/>
            <a:ext cx="2945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Assets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DestroyBall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</a:t>
            </a:r>
            <a:r>
              <a:rPr lang="ko-KR" altLang="en-US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릭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81388"/>
            <a:ext cx="4200525" cy="1362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10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1520" y="1712999"/>
            <a:ext cx="3960440" cy="2292065"/>
            <a:chOff x="251520" y="1556792"/>
            <a:chExt cx="3960440" cy="229206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556792"/>
              <a:ext cx="3960440" cy="2292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5" t="40360" r="77273" b="6864"/>
            <a:stretch/>
          </p:blipFill>
          <p:spPr bwMode="auto">
            <a:xfrm>
              <a:off x="1130542" y="2127330"/>
              <a:ext cx="2865394" cy="1589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27" y="2953509"/>
            <a:ext cx="5176367" cy="299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만들기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Defence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2834283" y="1976648"/>
            <a:ext cx="487161" cy="215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321444" y="2084529"/>
            <a:ext cx="1610596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04048" y="1938548"/>
            <a:ext cx="97174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New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5004048" y="2361071"/>
            <a:ext cx="2232248" cy="2625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유니티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실행 후 </a:t>
            </a:r>
            <a:r>
              <a:rPr lang="en-US" altLang="ko-KR" sz="1400" dirty="0" smtClean="0">
                <a:solidFill>
                  <a:schemeClr val="tx1"/>
                </a:solidFill>
              </a:rPr>
              <a:t>New </a:t>
            </a:r>
            <a:r>
              <a:rPr lang="ko-KR" altLang="en-US" sz="1400" dirty="0" smtClean="0">
                <a:solidFill>
                  <a:schemeClr val="tx1"/>
                </a:solidFill>
              </a:rPr>
              <a:t>선</a:t>
            </a:r>
            <a:r>
              <a:rPr lang="ko-KR" altLang="en-US" sz="1400" dirty="0">
                <a:solidFill>
                  <a:schemeClr val="tx1"/>
                </a:solidFill>
              </a:rPr>
              <a:t>택</a:t>
            </a:r>
          </a:p>
        </p:txBody>
      </p:sp>
      <p:sp>
        <p:nvSpPr>
          <p:cNvPr id="11" name="타원 10"/>
          <p:cNvSpPr/>
          <p:nvPr/>
        </p:nvSpPr>
        <p:spPr>
          <a:xfrm>
            <a:off x="2292651" y="4176405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179311" y="4536445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373420" y="5213092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2364684" y="4214585"/>
            <a:ext cx="3578623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94710" y="4060696"/>
            <a:ext cx="277119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프로젝트 이름 입력하기</a:t>
            </a:r>
            <a:endParaRPr lang="en-US" altLang="ko-KR" sz="1400" dirty="0" smtClean="0"/>
          </a:p>
          <a:p>
            <a:r>
              <a:rPr lang="ko-KR" altLang="en-US" sz="1400" dirty="0" smtClean="0">
                <a:solidFill>
                  <a:srgbClr val="0070C0"/>
                </a:solidFill>
              </a:rPr>
              <a:t>→ 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Defence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86171" y="3268876"/>
            <a:ext cx="2779737" cy="5855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프로젝트 이름은 영문자로 설정하길 추천합니다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94710" y="4737611"/>
            <a:ext cx="277119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저장 경로 지정하기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임의의 폴더</a:t>
            </a:r>
            <a:r>
              <a:rPr lang="en-US" altLang="ko-KR" sz="1400" dirty="0" smtClean="0"/>
              <a:t>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94710" y="5343598"/>
            <a:ext cx="277119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Create project </a:t>
            </a:r>
            <a:r>
              <a:rPr lang="ko-KR" altLang="en-US" sz="1400" dirty="0" smtClean="0"/>
              <a:t>클릭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3221292" y="4572449"/>
            <a:ext cx="1914189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5164056" y="4921165"/>
            <a:ext cx="779253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164056" y="4583916"/>
            <a:ext cx="0" cy="337249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4409424" y="5497486"/>
            <a:ext cx="1533886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4409485" y="5249096"/>
            <a:ext cx="0" cy="24839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430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점수 만들기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00808"/>
            <a:ext cx="1858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Text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070140"/>
            <a:ext cx="5306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Create – UI – Text –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 클릭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Rename –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2537028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Score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글자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2110" y="2906360"/>
            <a:ext cx="5286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Inspector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Transform – Width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Height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Text(Script) – Text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 : 0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Font Size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Color :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빨간색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3635732"/>
            <a:ext cx="25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Score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위치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2110" y="4005064"/>
            <a:ext cx="5093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</a:t>
            </a:r>
            <a:r>
              <a:rPr lang="ko-KR" altLang="en-US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휠을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이용하여 화면을 축소하여 흰 사각형이 보이도록 함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3.2.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사각형 왼쪽 상단에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위치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06" y="2780928"/>
            <a:ext cx="3230270" cy="32175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34348" y="5992400"/>
            <a:ext cx="35461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UI </a:t>
            </a:r>
            <a:r>
              <a:rPr lang="ko-KR" altLang="en-US" sz="1000" dirty="0" smtClean="0"/>
              <a:t>요소는 </a:t>
            </a:r>
            <a:r>
              <a:rPr lang="en-US" altLang="ko-KR" sz="1000" dirty="0" smtClean="0"/>
              <a:t>Canvas(</a:t>
            </a:r>
            <a:r>
              <a:rPr lang="ko-KR" altLang="en-US" sz="1000" dirty="0" smtClean="0"/>
              <a:t>흰색 선</a:t>
            </a:r>
            <a:r>
              <a:rPr lang="en-US" altLang="ko-KR" sz="1000" dirty="0" smtClean="0"/>
              <a:t>) </a:t>
            </a:r>
            <a:r>
              <a:rPr lang="ko-KR" altLang="en-US" sz="1000" dirty="0" smtClean="0"/>
              <a:t>안쪽에 포함되도록 배치해야 함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929510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점수 스크립트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00808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070140"/>
            <a:ext cx="725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Score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Inspector – Add Component – New Script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Java Script – Create and ADD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267988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작성하기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110" y="3049215"/>
            <a:ext cx="2546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Assets – Score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74342"/>
            <a:ext cx="4181475" cy="2714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545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점수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증가 기능 추가하기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00808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070140"/>
            <a:ext cx="3259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Assets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HiyokoCreator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 클릭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774964" y="1772816"/>
            <a:ext cx="5194761" cy="4320480"/>
            <a:chOff x="3774964" y="1772816"/>
            <a:chExt cx="5194761" cy="432048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4964" y="1772816"/>
              <a:ext cx="5194761" cy="4320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4355976" y="5445224"/>
              <a:ext cx="273630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4911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게임오버 텍스트 추가</a:t>
            </a:r>
            <a:r>
              <a:rPr lang="en-US" altLang="ko-KR" sz="2400" dirty="0" smtClean="0"/>
              <a:t>(1/3)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700808"/>
            <a:ext cx="1858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Text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110" y="2070140"/>
            <a:ext cx="5818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Create – UI – Text –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 클릭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Rename –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GameOver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2537028"/>
            <a:ext cx="309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GameOver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글자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2110" y="2906360"/>
            <a:ext cx="6370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Inspector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Transform – Width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Height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46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Inspector - Text(Script) – Text :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GameOver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Font Size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Color :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빨간색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20" y="3635732"/>
            <a:ext cx="309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GameOver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위치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2110" y="4005064"/>
            <a:ext cx="4893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Inspector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Transform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X: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Y: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Z: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6902828" y="1834301"/>
            <a:ext cx="2061660" cy="4341525"/>
            <a:chOff x="6902828" y="1834301"/>
            <a:chExt cx="2061660" cy="4341525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828" y="1834301"/>
              <a:ext cx="2061660" cy="43415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7458075" y="2400300"/>
              <a:ext cx="1485900" cy="5619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916042" y="4632945"/>
              <a:ext cx="2027933" cy="2120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916042" y="5829647"/>
              <a:ext cx="2027933" cy="2120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482355" y="4442276"/>
            <a:ext cx="2933700" cy="1733550"/>
            <a:chOff x="3482355" y="4442276"/>
            <a:chExt cx="2933700" cy="1733550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880" y="4442276"/>
              <a:ext cx="2924175" cy="17335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3482355" y="5723731"/>
              <a:ext cx="2924175" cy="2023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2983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게임오버 텍스트 추가</a:t>
            </a:r>
            <a:r>
              <a:rPr lang="en-US" altLang="ko-KR" sz="2400" dirty="0" smtClean="0"/>
              <a:t>(2/3)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1700808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2110" y="2070140"/>
            <a:ext cx="7651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 Hierarchy – Canvas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4.2. Inspector – Add Component – New Script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UIController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Java Script – Create and ADD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520" y="2679883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작성하기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2110" y="3049215"/>
            <a:ext cx="3017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5.1. Assets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UIController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865293"/>
            <a:ext cx="3672408" cy="31618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612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게임오버 텍스트 추가</a:t>
            </a:r>
            <a:r>
              <a:rPr lang="en-US" altLang="ko-KR" sz="2400" dirty="0" smtClean="0"/>
              <a:t>(3/3)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00808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속성값 설정하기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070140"/>
            <a:ext cx="7174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5.1. Hierarchy – Canvas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GameOver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UI Controller(Script) – Text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 앤 </a:t>
            </a:r>
            <a:r>
              <a:rPr lang="ko-KR" altLang="en-US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275856" y="2659006"/>
            <a:ext cx="3096344" cy="3568975"/>
            <a:chOff x="3275856" y="2659006"/>
            <a:chExt cx="3096344" cy="3568975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2659006"/>
              <a:ext cx="3096344" cy="3568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275856" y="3466324"/>
              <a:ext cx="1398781" cy="1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336095" y="6002626"/>
              <a:ext cx="1008112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>
              <a:off x="4119534" y="3530624"/>
              <a:ext cx="1604594" cy="25440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866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게임오버 기능</a:t>
            </a:r>
            <a:r>
              <a:rPr lang="en-US" altLang="ko-KR" sz="2400" dirty="0" smtClean="0"/>
              <a:t>(1/2)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700808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110" y="2070140"/>
            <a:ext cx="7630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Stages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DeathZone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Inspector – Add Component – New Script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DeathZone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Java Script – Create and ADD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520" y="270892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작성하기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110" y="3078252"/>
            <a:ext cx="2972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Assets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DeathZone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702" y="2679883"/>
            <a:ext cx="3976838" cy="34854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557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게임오버 기능</a:t>
            </a:r>
            <a:r>
              <a:rPr lang="en-US" altLang="ko-KR" sz="2400" dirty="0" smtClean="0"/>
              <a:t>(2/2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00808"/>
            <a:ext cx="338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Collier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Trigger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체크하기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070140"/>
            <a:ext cx="386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Stages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DeathZone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Inspector – Box Collider – is Trigger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체크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80928"/>
            <a:ext cx="2619375" cy="1790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>
          <a:xfrm>
            <a:off x="4105268" y="3140968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6" y="5909210"/>
            <a:ext cx="7367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Collider</a:t>
            </a:r>
            <a:r>
              <a:rPr lang="ko-KR" altLang="en-US" sz="1000" dirty="0" smtClean="0"/>
              <a:t>의 </a:t>
            </a:r>
            <a:r>
              <a:rPr lang="en-US" altLang="ko-KR" sz="1000" dirty="0" smtClean="0"/>
              <a:t>Is Trigger</a:t>
            </a:r>
            <a:r>
              <a:rPr lang="ko-KR" altLang="en-US" sz="1000" dirty="0" smtClean="0"/>
              <a:t>를 체크하면 </a:t>
            </a:r>
            <a:r>
              <a:rPr lang="en-US" altLang="ko-KR" sz="1000" dirty="0" smtClean="0"/>
              <a:t>Collider</a:t>
            </a:r>
            <a:r>
              <a:rPr lang="ko-KR" altLang="en-US" sz="1000" dirty="0" smtClean="0"/>
              <a:t>가 설정된 오브젝트는 충돌 판정 영역이 되어 오브젝트로서의 충돌 판정은 사라진다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따라서 캐릭터는 </a:t>
            </a:r>
            <a:r>
              <a:rPr lang="en-US" altLang="ko-KR" sz="1000" dirty="0" err="1" smtClean="0"/>
              <a:t>DeathZone</a:t>
            </a:r>
            <a:r>
              <a:rPr lang="ko-KR" altLang="en-US" sz="1000" dirty="0" smtClean="0"/>
              <a:t>을 통과하게 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22365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재실행 버튼 추가하기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00808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버튼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070140"/>
            <a:ext cx="5612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Create – UI – Button –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 클릭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Rename :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ReStart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483604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버튼의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텍스트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110" y="2852936"/>
            <a:ext cx="3597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Hierarchy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ReStart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Text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Inspector – Text(Script) - Text : </a:t>
            </a:r>
            <a:r>
              <a:rPr lang="en-US" altLang="ko-KR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2.3. Inspector – Character – Font Size : </a:t>
            </a:r>
            <a:r>
              <a:rPr lang="en-US" altLang="ko-KR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788024" y="2426480"/>
            <a:ext cx="3456384" cy="1591576"/>
            <a:chOff x="4788024" y="2426480"/>
            <a:chExt cx="3456384" cy="1591576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2426480"/>
              <a:ext cx="3456384" cy="1591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4788024" y="2862267"/>
              <a:ext cx="1547462" cy="1421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372200" y="3068960"/>
              <a:ext cx="1872208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372200" y="3745025"/>
              <a:ext cx="1872208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242" y="3745025"/>
            <a:ext cx="2580122" cy="24622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51520" y="3772331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버튼의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위치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110" y="4141663"/>
            <a:ext cx="2329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 하여 위치 변경</a:t>
            </a:r>
            <a:endParaRPr lang="en-US" altLang="ko-KR" sz="140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2407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재시작</a:t>
            </a:r>
            <a:r>
              <a:rPr lang="ko-KR" altLang="en-US" dirty="0" smtClean="0"/>
              <a:t> 버튼 스크립트</a:t>
            </a:r>
            <a:r>
              <a:rPr lang="en-US" altLang="ko-KR" sz="2400" dirty="0" smtClean="0"/>
              <a:t>(1/2)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00808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070140"/>
            <a:ext cx="3080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Assets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UIController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 클릭</a:t>
            </a:r>
            <a:endParaRPr lang="en-US" altLang="ko-KR" sz="140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195736" y="2492896"/>
            <a:ext cx="4314825" cy="3619500"/>
            <a:chOff x="2195736" y="2492896"/>
            <a:chExt cx="4314825" cy="361950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2492896"/>
              <a:ext cx="4314825" cy="3619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6" name="직선 연결선 5"/>
            <p:cNvCxnSpPr/>
            <p:nvPr/>
          </p:nvCxnSpPr>
          <p:spPr>
            <a:xfrm>
              <a:off x="2806484" y="3861048"/>
              <a:ext cx="2376264" cy="0"/>
            </a:xfrm>
            <a:prstGeom prst="line">
              <a:avLst/>
            </a:prstGeom>
            <a:ln w="381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097156" y="4599587"/>
              <a:ext cx="1834884" cy="0"/>
            </a:xfrm>
            <a:prstGeom prst="line">
              <a:avLst/>
            </a:prstGeom>
            <a:ln w="381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85188" y="5661248"/>
              <a:ext cx="1800200" cy="0"/>
            </a:xfrm>
            <a:prstGeom prst="line">
              <a:avLst/>
            </a:prstGeom>
            <a:ln w="381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5620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씬</a:t>
            </a:r>
            <a:r>
              <a:rPr lang="en-US" altLang="ko-KR" sz="2400" dirty="0" smtClean="0"/>
              <a:t>(Main)</a:t>
            </a:r>
            <a:endParaRPr lang="ko-KR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" r="81094" b="71484"/>
          <a:stretch/>
        </p:blipFill>
        <p:spPr bwMode="auto">
          <a:xfrm>
            <a:off x="323527" y="1556792"/>
            <a:ext cx="2434505" cy="27363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51520" y="1556792"/>
            <a:ext cx="487161" cy="215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3527" y="2305050"/>
            <a:ext cx="2429197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7" idx="1"/>
          </p:cNvCxnSpPr>
          <p:nvPr/>
        </p:nvCxnSpPr>
        <p:spPr>
          <a:xfrm flipH="1" flipV="1">
            <a:off x="732828" y="1664673"/>
            <a:ext cx="2543028" cy="790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75856" y="1518692"/>
            <a:ext cx="88197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File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  <p:cxnSp>
        <p:nvCxnSpPr>
          <p:cNvPr id="9" name="직선 화살표 연결선 8"/>
          <p:cNvCxnSpPr>
            <a:stCxn id="10" idx="1"/>
          </p:cNvCxnSpPr>
          <p:nvPr/>
        </p:nvCxnSpPr>
        <p:spPr>
          <a:xfrm flipH="1">
            <a:off x="2758032" y="2440794"/>
            <a:ext cx="517824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75856" y="2286905"/>
            <a:ext cx="160056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Save Scenes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72966"/>
            <a:ext cx="59531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H="1">
            <a:off x="4157829" y="3810347"/>
            <a:ext cx="3366499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7573459" y="3162275"/>
            <a:ext cx="0" cy="64807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12724" y="2821585"/>
            <a:ext cx="23214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저장</a:t>
            </a:r>
            <a:r>
              <a:rPr lang="en-US" altLang="ko-KR" sz="1400" dirty="0"/>
              <a:t> </a:t>
            </a:r>
            <a:r>
              <a:rPr lang="ko-KR" altLang="en-US" sz="1400" dirty="0"/>
              <a:t>경로 </a:t>
            </a:r>
            <a:r>
              <a:rPr lang="ko-KR" altLang="en-US" sz="1400" dirty="0" smtClean="0"/>
              <a:t>지정하기 </a:t>
            </a:r>
            <a:r>
              <a:rPr lang="en-US" altLang="ko-KR" sz="1400" dirty="0" smtClean="0">
                <a:solidFill>
                  <a:srgbClr val="0070C0"/>
                </a:solidFill>
              </a:rPr>
              <a:t>Assets</a:t>
            </a:r>
            <a:endParaRPr lang="ko-KR" altLang="en-US" sz="1400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2758033" y="4141868"/>
            <a:ext cx="4478263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55346" y="3975995"/>
            <a:ext cx="172819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씬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이름 입력 </a:t>
            </a:r>
            <a:r>
              <a:rPr lang="en-US" altLang="ko-KR" sz="1400" dirty="0" smtClean="0">
                <a:solidFill>
                  <a:srgbClr val="0070C0"/>
                </a:solidFill>
              </a:rPr>
              <a:t>Main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436096" y="5213092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5472161" y="5249096"/>
            <a:ext cx="0" cy="24839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2709317" y="4101455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4139952" y="3779515"/>
            <a:ext cx="72008" cy="720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5472161" y="5517232"/>
            <a:ext cx="1921919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37939" y="5353122"/>
            <a:ext cx="9653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저장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48064" y="1437794"/>
            <a:ext cx="3960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이번 예제에서는 필요한 </a:t>
            </a:r>
            <a:r>
              <a:rPr lang="ko-KR" altLang="en-US" sz="1000" dirty="0" err="1" smtClean="0"/>
              <a:t>씬이</a:t>
            </a:r>
            <a:r>
              <a:rPr lang="ko-KR" altLang="en-US" sz="1000" dirty="0" smtClean="0"/>
              <a:t> 하나뿐이라서 </a:t>
            </a:r>
            <a:r>
              <a:rPr lang="en-US" altLang="ko-KR" sz="1000" dirty="0" smtClean="0"/>
              <a:t>Main</a:t>
            </a:r>
            <a:r>
              <a:rPr lang="ko-KR" altLang="en-US" sz="1000" dirty="0" smtClean="0"/>
              <a:t>이라는 이름으로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2786071" y="6032321"/>
            <a:ext cx="6322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씬을</a:t>
            </a:r>
            <a:r>
              <a:rPr lang="ko-KR" altLang="en-US" sz="1000" dirty="0" smtClean="0"/>
              <a:t> 저장하면 </a:t>
            </a:r>
            <a:r>
              <a:rPr lang="en-US" altLang="ko-KR" sz="1000" dirty="0" smtClean="0"/>
              <a:t>Project </a:t>
            </a:r>
            <a:r>
              <a:rPr lang="ko-KR" altLang="en-US" sz="1000" dirty="0" err="1" smtClean="0"/>
              <a:t>뷰의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Assets </a:t>
            </a:r>
            <a:r>
              <a:rPr lang="ko-KR" altLang="en-US" sz="1000" dirty="0" smtClean="0"/>
              <a:t>폴더에 </a:t>
            </a:r>
            <a:r>
              <a:rPr lang="ko-KR" altLang="en-US" sz="1000" dirty="0" err="1" smtClean="0"/>
              <a:t>씬이</a:t>
            </a:r>
            <a:r>
              <a:rPr lang="ko-KR" altLang="en-US" sz="1000" dirty="0" smtClean="0"/>
              <a:t> 추가된다</a:t>
            </a:r>
            <a:r>
              <a:rPr lang="en-US" altLang="ko-KR" sz="1000" dirty="0" smtClean="0"/>
              <a:t>. Project </a:t>
            </a:r>
            <a:r>
              <a:rPr lang="ko-KR" altLang="en-US" sz="1000" dirty="0" err="1" smtClean="0"/>
              <a:t>뷰의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유니티</a:t>
            </a:r>
            <a:r>
              <a:rPr lang="ko-KR" altLang="en-US" sz="1000" dirty="0" smtClean="0"/>
              <a:t> 로고 </a:t>
            </a:r>
            <a:r>
              <a:rPr lang="ko-KR" altLang="en-US" sz="1000" dirty="0" err="1" smtClean="0"/>
              <a:t>아이코은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씬을</a:t>
            </a:r>
            <a:r>
              <a:rPr lang="ko-KR" altLang="en-US" sz="1000" dirty="0" smtClean="0"/>
              <a:t> 나타낸다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51206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재시작</a:t>
            </a:r>
            <a:r>
              <a:rPr lang="ko-KR" altLang="en-US" dirty="0"/>
              <a:t> 버튼 스크립트</a:t>
            </a:r>
            <a:r>
              <a:rPr lang="en-US" altLang="ko-KR" sz="2400" dirty="0" smtClean="0"/>
              <a:t>(2/2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00808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속성값 지정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070140"/>
            <a:ext cx="818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Hierarchy – Canvas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Hierarchy – Canvas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ReStart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UI Controller(Script) – Button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</a:t>
            </a:r>
            <a:r>
              <a:rPr lang="ko-KR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드래그 앤 </a:t>
            </a:r>
            <a:r>
              <a:rPr lang="ko-KR" altLang="en-US" sz="14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en-US" altLang="ko-KR" sz="140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17077" y="2615426"/>
            <a:ext cx="2990860" cy="1953508"/>
            <a:chOff x="2483768" y="2492896"/>
            <a:chExt cx="4819650" cy="2809875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2492896"/>
              <a:ext cx="4819650" cy="2809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6" name="직선 화살표 연결선 5"/>
            <p:cNvCxnSpPr/>
            <p:nvPr/>
          </p:nvCxnSpPr>
          <p:spPr>
            <a:xfrm flipV="1">
              <a:off x="3059833" y="4435639"/>
              <a:ext cx="3020947" cy="3615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51520" y="2699628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2110" y="3068960"/>
            <a:ext cx="7502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Hierarchy – Canvas -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ReStart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Add Component – New Script </a:t>
            </a:r>
            <a:r>
              <a:rPr lang="en-US" altLang="ko-KR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LoadGame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Java Script – Create and ADD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520" y="3687995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작성하기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2110" y="4057327"/>
            <a:ext cx="2902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4.1. Assets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LoadGame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en-US" altLang="ko-KR" sz="1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02835" y="527275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속성값 설정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83425" y="5642084"/>
            <a:ext cx="4810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Hierarchy – Canvas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ReStart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5.2. Inspector – Load Game(Script) – Scene Name :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Main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5723190" y="5179146"/>
            <a:ext cx="2328590" cy="413049"/>
            <a:chOff x="6283548" y="5133351"/>
            <a:chExt cx="2600325" cy="552450"/>
          </a:xfrm>
        </p:grpSpPr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548" y="5133351"/>
              <a:ext cx="2600325" cy="552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6283548" y="5448087"/>
              <a:ext cx="2600325" cy="2283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58" y="4382414"/>
            <a:ext cx="3565780" cy="1782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631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버튼 클릭 처리 지정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00808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버튼 이벤트 연결하기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070140"/>
            <a:ext cx="5701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Canvas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ReStart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Inspector – Button(Script) – On Click() - + - 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불러오기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ReStart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211648" y="1617697"/>
            <a:ext cx="2826402" cy="2763391"/>
            <a:chOff x="1652588" y="809625"/>
            <a:chExt cx="5838825" cy="523875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2588" y="809625"/>
              <a:ext cx="5838825" cy="52387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타원 4"/>
            <p:cNvSpPr/>
            <p:nvPr/>
          </p:nvSpPr>
          <p:spPr>
            <a:xfrm>
              <a:off x="6911846" y="5733256"/>
              <a:ext cx="315119" cy="3151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004048" y="3901933"/>
            <a:ext cx="2232248" cy="792088"/>
            <a:chOff x="3059832" y="3140968"/>
            <a:chExt cx="2543175" cy="838200"/>
          </a:xfrm>
        </p:grpSpPr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3140968"/>
              <a:ext cx="2543175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타원 6"/>
            <p:cNvSpPr/>
            <p:nvPr/>
          </p:nvSpPr>
          <p:spPr>
            <a:xfrm>
              <a:off x="3645227" y="3466324"/>
              <a:ext cx="360040" cy="360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011142" y="3929974"/>
            <a:ext cx="1573159" cy="2278187"/>
            <a:chOff x="4499992" y="3080222"/>
            <a:chExt cx="1573159" cy="2278187"/>
          </a:xfrm>
        </p:grpSpPr>
        <p:pic>
          <p:nvPicPr>
            <p:cNvPr id="1434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3080222"/>
              <a:ext cx="1573159" cy="2278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5408103" y="4335301"/>
              <a:ext cx="504056" cy="4991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51520" y="2710890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실행할 함수 선택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2110" y="3080222"/>
            <a:ext cx="5779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Hierarchy – Canvas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ReStart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2.2. Inspector – Button(Script) – On Click() -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LoadGame.LoadGame</a:t>
            </a:r>
            <a:endParaRPr lang="en-US" altLang="ko-KR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28" t="44094" r="388" b="13087"/>
          <a:stretch/>
        </p:blipFill>
        <p:spPr bwMode="auto">
          <a:xfrm>
            <a:off x="1558900" y="3603442"/>
            <a:ext cx="2509043" cy="264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059832" y="5113082"/>
            <a:ext cx="1008111" cy="160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059832" y="6089209"/>
            <a:ext cx="1008111" cy="160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558900" y="5434640"/>
            <a:ext cx="1500932" cy="160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76456" y="436510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96136" y="421179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12423" y="56519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67943" y="50084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7943" y="590454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41184" y="531489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526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중단 처</a:t>
            </a:r>
            <a:r>
              <a:rPr lang="ko-KR" altLang="en-US" dirty="0"/>
              <a:t>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1700808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스크립트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070140"/>
            <a:ext cx="3197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Assets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HiyokoCreator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en-US" altLang="ko-KR" sz="1400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699974" y="1600832"/>
            <a:ext cx="4976482" cy="4564471"/>
            <a:chOff x="1437902" y="728663"/>
            <a:chExt cx="6263061" cy="5400675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038" y="728663"/>
              <a:ext cx="6257925" cy="54006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1437902" y="2924944"/>
              <a:ext cx="6263061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437902" y="5661248"/>
              <a:ext cx="6263061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0201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플레이</a:t>
            </a:r>
            <a:r>
              <a:rPr lang="en-US" altLang="ko-KR" dirty="0" smtClean="0"/>
              <a:t>(Retry)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539552" y="1585341"/>
            <a:ext cx="2016224" cy="4202217"/>
            <a:chOff x="539552" y="1585341"/>
            <a:chExt cx="2016224" cy="420221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56" t="1935" r="51278" b="43433"/>
            <a:stretch/>
          </p:blipFill>
          <p:spPr bwMode="auto">
            <a:xfrm>
              <a:off x="539552" y="1604392"/>
              <a:ext cx="2016224" cy="41831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539552" y="1585341"/>
              <a:ext cx="441523" cy="1958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9552" y="4914900"/>
              <a:ext cx="2016224" cy="1798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099745" y="2852936"/>
            <a:ext cx="2475439" cy="2917482"/>
            <a:chOff x="6099745" y="2852936"/>
            <a:chExt cx="2475439" cy="2917482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9745" y="2852936"/>
              <a:ext cx="2475439" cy="2917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7130380" y="4273577"/>
              <a:ext cx="1349102" cy="2457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34519" y="2870076"/>
            <a:ext cx="2475439" cy="2917482"/>
            <a:chOff x="3334519" y="2870076"/>
            <a:chExt cx="2475439" cy="2917482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519" y="2870076"/>
              <a:ext cx="2475439" cy="2917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타원 8"/>
            <p:cNvSpPr/>
            <p:nvPr/>
          </p:nvSpPr>
          <p:spPr>
            <a:xfrm>
              <a:off x="3986411" y="4292627"/>
              <a:ext cx="216024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80230" y="5991091"/>
            <a:ext cx="35157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Window – Lighting – </a:t>
            </a:r>
            <a:r>
              <a:rPr lang="en-US" altLang="ko-KR" sz="1000" dirty="0" err="1" smtClean="0"/>
              <a:t>Lightmaps</a:t>
            </a:r>
            <a:r>
              <a:rPr lang="en-US" altLang="ko-KR" sz="1000" dirty="0" smtClean="0"/>
              <a:t> – Auto </a:t>
            </a:r>
            <a:r>
              <a:rPr lang="ko-KR" altLang="en-US" sz="1000" dirty="0" smtClean="0">
                <a:solidFill>
                  <a:srgbClr val="0070C0"/>
                </a:solidFill>
              </a:rPr>
              <a:t>체크 해제 </a:t>
            </a:r>
            <a:r>
              <a:rPr lang="en-US" altLang="ko-KR" sz="1000" dirty="0" smtClean="0"/>
              <a:t>- Build</a:t>
            </a:r>
            <a:endParaRPr lang="en-US" altLang="ko-KR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863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700808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초보자를 위한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유니티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입문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아라카와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다쿠야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아사노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유이치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지음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윤준 옮김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한빛미디어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http://wapiduck.tistory.com/529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http://answers.unity3d.com/questions/919940/applicationloadlevel-changes-lighting-for-some=rea.html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6682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에셋</a:t>
            </a:r>
            <a:r>
              <a:rPr lang="ko-KR" altLang="en-US" dirty="0" smtClean="0"/>
              <a:t> 추가하기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12" y="1745139"/>
            <a:ext cx="520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Assets – Import package – Custom Package…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21085" y="2552919"/>
            <a:ext cx="2582763" cy="2460257"/>
            <a:chOff x="621085" y="2552919"/>
            <a:chExt cx="3062451" cy="254110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6" t="1953" r="60000" b="61328"/>
            <a:stretch/>
          </p:blipFill>
          <p:spPr bwMode="auto">
            <a:xfrm>
              <a:off x="683568" y="2564904"/>
              <a:ext cx="2999968" cy="252912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621085" y="2552919"/>
              <a:ext cx="432048" cy="1905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93142" y="3705638"/>
              <a:ext cx="1646610" cy="1905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339752" y="3705638"/>
              <a:ext cx="1343784" cy="1905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779912" y="2852936"/>
            <a:ext cx="2292136" cy="2404864"/>
            <a:chOff x="3779912" y="2852936"/>
            <a:chExt cx="2292136" cy="240486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2852936"/>
              <a:ext cx="2292136" cy="2404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5580112" y="5013176"/>
              <a:ext cx="428802" cy="1839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228184" y="4548348"/>
            <a:ext cx="2477277" cy="1297605"/>
            <a:chOff x="6228184" y="4548348"/>
            <a:chExt cx="2477277" cy="129760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075"/>
            <a:stretch/>
          </p:blipFill>
          <p:spPr bwMode="auto">
            <a:xfrm>
              <a:off x="6228184" y="4548348"/>
              <a:ext cx="2477277" cy="12976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7677675" y="4976056"/>
              <a:ext cx="1008112" cy="67586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873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Empty </a:t>
            </a:r>
            <a:r>
              <a:rPr lang="ko-KR" altLang="en-US" dirty="0" smtClean="0"/>
              <a:t>오브젝트 만들기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012" y="1745139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Empty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오브젝트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475656" y="2581533"/>
            <a:ext cx="1905000" cy="2457450"/>
            <a:chOff x="971600" y="2276872"/>
            <a:chExt cx="1905000" cy="245745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22" r="84375" b="67383"/>
            <a:stretch/>
          </p:blipFill>
          <p:spPr bwMode="auto">
            <a:xfrm>
              <a:off x="971600" y="2276872"/>
              <a:ext cx="1905000" cy="2457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971600" y="2593479"/>
              <a:ext cx="1885950" cy="2354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06" y="5208614"/>
            <a:ext cx="2647950" cy="1038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851920" y="3098537"/>
            <a:ext cx="4921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2.1. Hierarchy – Game Object –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 클릭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Rename :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Stages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3717" y="4130496"/>
            <a:ext cx="43874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Inspector – Transform – Position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X:0, Y:0, Z:0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Transform –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Rotation </a:t>
            </a:r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X:0, Y:0, Z:0 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3.3. Inspector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Transform –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Scale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X:1, Y:1, Z:1 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35896" y="2767305"/>
            <a:ext cx="388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Empty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오브젝트의 이름 변경하기</a:t>
            </a:r>
            <a:endParaRPr lang="ko-KR" alt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568" y="2085896"/>
            <a:ext cx="3341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Create – Create Empty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35896" y="378904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Stages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 변경하기</a:t>
            </a:r>
            <a:endParaRPr lang="ko-KR" alt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896" y="5517232"/>
            <a:ext cx="53285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Empty </a:t>
            </a:r>
            <a:r>
              <a:rPr lang="ko-KR" altLang="en-US" sz="1000" dirty="0" smtClean="0"/>
              <a:t>오브젝트란 </a:t>
            </a:r>
            <a:r>
              <a:rPr lang="en-US" altLang="ko-KR" sz="1000" dirty="0" smtClean="0"/>
              <a:t>Transform </a:t>
            </a:r>
            <a:r>
              <a:rPr lang="ko-KR" altLang="en-US" sz="1000" dirty="0" smtClean="0"/>
              <a:t>컴포넌트만 가지고 있는 오브젝트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일반적으로 </a:t>
            </a:r>
            <a:r>
              <a:rPr lang="ko-KR" altLang="en-US" sz="1000" u="sng" dirty="0" smtClean="0"/>
              <a:t>여러 오브젝트를 하나로 관리</a:t>
            </a:r>
            <a:r>
              <a:rPr lang="ko-KR" altLang="en-US" sz="1000" dirty="0" smtClean="0"/>
              <a:t>하고 싶거나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실체가 없는 게임 </a:t>
            </a:r>
            <a:r>
              <a:rPr lang="ko-KR" altLang="en-US" sz="1000" dirty="0" err="1" smtClean="0"/>
              <a:t>로직</a:t>
            </a:r>
            <a:r>
              <a:rPr lang="ko-KR" altLang="en-US" sz="1000" dirty="0" smtClean="0"/>
              <a:t> 등의 기능을 묶어두고 싶을 때 사용한다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9539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스테이지 리소스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Cube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3693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Create – 3D Object - Cube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564904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Cube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110" y="2934236"/>
            <a:ext cx="4668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Hierarchy – Cube –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</a:t>
            </a:r>
            <a:r>
              <a:rPr lang="ko-KR" altLang="en-US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우클릭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Rename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3419708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Stage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Stages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자식 오브젝트로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110" y="3789040"/>
            <a:ext cx="430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Hierarchy – Stage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Stages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 앤 </a:t>
            </a:r>
            <a:r>
              <a:rPr lang="ko-KR" altLang="en-US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436096" y="3463404"/>
            <a:ext cx="2657475" cy="1266825"/>
            <a:chOff x="2978299" y="4441279"/>
            <a:chExt cx="2657475" cy="126682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824" y="4441279"/>
              <a:ext cx="2647950" cy="12668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2978299" y="5196433"/>
              <a:ext cx="2647950" cy="4068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83568" y="5013176"/>
            <a:ext cx="72795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부모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오브젝트란 여러 오브젝트를 하나로 묶는 오브젝트를 말한다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그리고 묶여진 오브젝트를 자식 오브젝트라고 한다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부모 오브젝트에 설정되어 있는 컴포넌트는 자식 오브젝트에 영향을 미친다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또한 </a:t>
            </a:r>
            <a:r>
              <a:rPr lang="en-US" altLang="ko-KR" sz="1000" dirty="0" smtClean="0"/>
              <a:t>Position </a:t>
            </a:r>
            <a:r>
              <a:rPr lang="ko-KR" altLang="en-US" sz="1000" dirty="0" smtClean="0"/>
              <a:t>등은 부모 오브젝트 위치가 </a:t>
            </a:r>
            <a:endParaRPr lang="en-US" altLang="ko-KR" sz="1000" dirty="0" smtClean="0"/>
          </a:p>
          <a:p>
            <a:r>
              <a:rPr lang="ko-KR" altLang="en-US" sz="1000" dirty="0" smtClean="0"/>
              <a:t>자식 오브젝트 위치의 원점이 된다</a:t>
            </a:r>
            <a:r>
              <a:rPr lang="en-US" altLang="ko-KR" sz="1000" dirty="0" smtClean="0"/>
              <a:t>. </a:t>
            </a:r>
          </a:p>
          <a:p>
            <a:r>
              <a:rPr lang="ko-KR" altLang="en-US" sz="1000" dirty="0" smtClean="0"/>
              <a:t>반대로 자식 오브젝트에 설정된 컴포넌트는 부모 오브젝트에 영향을 주지 않는다</a:t>
            </a:r>
            <a:r>
              <a:rPr lang="en-US" altLang="ko-KR" sz="1000" dirty="0" smtClean="0"/>
              <a:t>. </a:t>
            </a:r>
          </a:p>
          <a:p>
            <a:r>
              <a:rPr lang="ko-KR" altLang="en-US" sz="1000" dirty="0" smtClean="0"/>
              <a:t>예를 들어 부모 오브젝트에 </a:t>
            </a:r>
            <a:r>
              <a:rPr lang="en-US" altLang="ko-KR" sz="1000" dirty="0" err="1" smtClean="0"/>
              <a:t>Rigidbody</a:t>
            </a:r>
            <a:r>
              <a:rPr lang="ko-KR" altLang="en-US" sz="1000" dirty="0" smtClean="0"/>
              <a:t>를 추가하면 그 자식도 영향을 받아서 낙하한다</a:t>
            </a:r>
            <a:r>
              <a:rPr lang="en-US" altLang="ko-KR" sz="1000" dirty="0" smtClean="0"/>
              <a:t>.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하지만 자식 오브젝트에 </a:t>
            </a:r>
            <a:r>
              <a:rPr lang="en-US" altLang="ko-KR" sz="1000" dirty="0" err="1" smtClean="0"/>
              <a:t>Rigidbody</a:t>
            </a:r>
            <a:r>
              <a:rPr lang="ko-KR" altLang="en-US" sz="1000" dirty="0" smtClean="0"/>
              <a:t>를</a:t>
            </a:r>
            <a:endParaRPr lang="en-US" altLang="ko-KR" sz="1000" dirty="0"/>
          </a:p>
          <a:p>
            <a:r>
              <a:rPr lang="ko-KR" altLang="en-US" sz="1000" dirty="0" smtClean="0"/>
              <a:t>추가하면 부모 오브젝트는 그 영향을 받지 않고 자식 오브젝트만 낙하한다</a:t>
            </a:r>
            <a:r>
              <a:rPr lang="en-US" altLang="ko-KR" sz="1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2021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스테이지 속성 및 텍스처 설정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745139"/>
            <a:ext cx="357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Stage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위치와 크기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644" y="2104281"/>
            <a:ext cx="45093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Cube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1.2. Inspector – Transform – Position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X:0, Y:-5, Z:-1.5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1.3.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Transform –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Rotation </a:t>
            </a:r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X:0, Y:0,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Z:0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1.4. Inspector – Transform – Scale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X:15, Y:2, Z:47 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897" y="1620424"/>
            <a:ext cx="2016224" cy="19218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1290474" y="4077072"/>
            <a:ext cx="1995851" cy="2109833"/>
            <a:chOff x="6156176" y="3501008"/>
            <a:chExt cx="2387483" cy="2582243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176" y="3501008"/>
              <a:ext cx="2387483" cy="25822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9" name="직선 화살표 연결선 8"/>
            <p:cNvCxnSpPr/>
            <p:nvPr/>
          </p:nvCxnSpPr>
          <p:spPr>
            <a:xfrm flipV="1">
              <a:off x="7236296" y="4941168"/>
              <a:ext cx="113621" cy="79208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51520" y="3172911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Stage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텍스처 설정하기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979" y="4052656"/>
            <a:ext cx="944810" cy="2158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05644" y="3565425"/>
            <a:ext cx="6048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Assets – 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TerrainTexture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ground - Scene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드래그 앤 </a:t>
            </a:r>
            <a:r>
              <a:rPr lang="ko-KR" altLang="en-US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3409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벽 만들기</a:t>
            </a:r>
            <a:r>
              <a:rPr lang="en-US" altLang="ko-KR" sz="2400" dirty="0" smtClean="0"/>
              <a:t>(1/3)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745139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Cube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110" y="2117369"/>
            <a:ext cx="3693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1.1. Hierarchy – Create – 3D Object - Cube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492896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Cube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이름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110" y="2862228"/>
            <a:ext cx="4762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.1. Hierarchy – Cube –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</a:t>
            </a:r>
            <a:r>
              <a:rPr lang="ko-KR" altLang="en-US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우클릭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Rename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Wall1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3255947"/>
            <a:ext cx="479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Wall1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Stages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자식 오브젝트로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110" y="3625279"/>
            <a:ext cx="4233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3.1. Hierarchy – Wall1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Stages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 앤 </a:t>
            </a:r>
            <a:r>
              <a:rPr lang="ko-KR" altLang="en-US" sz="1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77" y="1752868"/>
            <a:ext cx="2160240" cy="11337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1520" y="4064402"/>
            <a:ext cx="3567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Wall1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위치와 크기 변경하기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520" y="5445224"/>
            <a:ext cx="302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Wall1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텍스처 적용하기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2109" y="5814556"/>
            <a:ext cx="5984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5.1.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Assets – </a:t>
            </a:r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TerrainTexture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ground -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Scene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Wall1</a:t>
            </a:r>
            <a:r>
              <a:rPr lang="ko-KR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드래그 앤 </a:t>
            </a:r>
            <a:r>
              <a:rPr lang="ko-KR" alt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드롭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6680" y="4419109"/>
            <a:ext cx="44612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Hierarchy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Wall1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4.2. Inspector – Transform – Position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X:0, Y:0, Z:23.3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4.3.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Inspector – Transform –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Rotation </a:t>
            </a:r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X:0, Y:0,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Z:0 </a:t>
            </a:r>
          </a:p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4.4. Inspector – Transform – Scale </a:t>
            </a:r>
            <a:r>
              <a:rPr lang="en-US" altLang="ko-KR" sz="1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X:15, Y:20, Z:3 </a:t>
            </a:r>
            <a:endParaRPr lang="ko-KR" altLang="en-US" sz="1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027966" y="3232081"/>
            <a:ext cx="2626345" cy="2357816"/>
            <a:chOff x="5294183" y="3003742"/>
            <a:chExt cx="3497338" cy="2821796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4183" y="3003742"/>
              <a:ext cx="3497338" cy="28217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15" name="직선 화살표 연결선 14"/>
            <p:cNvCxnSpPr/>
            <p:nvPr/>
          </p:nvCxnSpPr>
          <p:spPr>
            <a:xfrm flipV="1">
              <a:off x="6444208" y="3838153"/>
              <a:ext cx="72008" cy="16197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328" y="4980840"/>
            <a:ext cx="2100168" cy="1256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54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3649</TotalTime>
  <Words>2397</Words>
  <Application>Microsoft Office PowerPoint</Application>
  <PresentationFormat>화면 슬라이드 쇼(4:3)</PresentationFormat>
  <Paragraphs>317</Paragraphs>
  <Slides>44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Office 테마</vt:lpstr>
      <vt:lpstr>간단한 게임 1</vt:lpstr>
      <vt:lpstr>유니티 5.3.1</vt:lpstr>
      <vt:lpstr>프로젝트 만들기(Defence)</vt:lpstr>
      <vt:lpstr>씬(Main)</vt:lpstr>
      <vt:lpstr>에셋 추가하기</vt:lpstr>
      <vt:lpstr>Empty 오브젝트 만들기</vt:lpstr>
      <vt:lpstr>스테이지 리소스 추가</vt:lpstr>
      <vt:lpstr>스테이지 속성 및 텍스처 설정</vt:lpstr>
      <vt:lpstr>벽 만들기(1/3)</vt:lpstr>
      <vt:lpstr>벽 만들기(2/3)</vt:lpstr>
      <vt:lpstr>벽 만들기(3/3)</vt:lpstr>
      <vt:lpstr>DeathZone 추가</vt:lpstr>
      <vt:lpstr>DeathZone 태그 지정</vt:lpstr>
      <vt:lpstr>카메라</vt:lpstr>
      <vt:lpstr>스크립트 작성하기(1/2)</vt:lpstr>
      <vt:lpstr>스크립트 작성하기(2/2)</vt:lpstr>
      <vt:lpstr>공 만들기(1/2)</vt:lpstr>
      <vt:lpstr>공 만들기(2/2)</vt:lpstr>
      <vt:lpstr>스크립트 속성값 지정하기</vt:lpstr>
      <vt:lpstr>Play</vt:lpstr>
      <vt:lpstr>캐릭터 생성 시스템(1/2)</vt:lpstr>
      <vt:lpstr>캐릭터 생성 시스템(2/2)</vt:lpstr>
      <vt:lpstr>생성할 캐릭터 준비</vt:lpstr>
      <vt:lpstr>충돌 판정 붙이기</vt:lpstr>
      <vt:lpstr>Rigidbody와 태그 설정</vt:lpstr>
      <vt:lpstr>캐릭터 동작 만들기</vt:lpstr>
      <vt:lpstr>캐릭터를 프리펩으로 만들기</vt:lpstr>
      <vt:lpstr>속성값 설정하기</vt:lpstr>
      <vt:lpstr>공 사라지게 하기</vt:lpstr>
      <vt:lpstr>점수 만들기</vt:lpstr>
      <vt:lpstr>점수 스크립트</vt:lpstr>
      <vt:lpstr>점수 증가 기능 추가하기</vt:lpstr>
      <vt:lpstr>게임오버 텍스트 추가(1/3)</vt:lpstr>
      <vt:lpstr>게임오버 텍스트 추가(2/3)</vt:lpstr>
      <vt:lpstr>게임오버 텍스트 추가(3/3)</vt:lpstr>
      <vt:lpstr>게임오버 기능(1/2)</vt:lpstr>
      <vt:lpstr>게임오버 기능(2/2)</vt:lpstr>
      <vt:lpstr>재실행 버튼 추가하기</vt:lpstr>
      <vt:lpstr>재시작 버튼 스크립트(1/2)</vt:lpstr>
      <vt:lpstr>재시작 버튼 스크립트(2/2)</vt:lpstr>
      <vt:lpstr>버튼 클릭 처리 지정</vt:lpstr>
      <vt:lpstr>캐릭터 생성 중단 처리</vt:lpstr>
      <vt:lpstr>플레이(Retry)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administor</dc:creator>
  <cp:lastModifiedBy>administor</cp:lastModifiedBy>
  <cp:revision>146</cp:revision>
  <dcterms:created xsi:type="dcterms:W3CDTF">2017-09-07T07:54:32Z</dcterms:created>
  <dcterms:modified xsi:type="dcterms:W3CDTF">2017-10-05T13:31:20Z</dcterms:modified>
</cp:coreProperties>
</file>